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69" r:id="rId6"/>
    <p:sldId id="270" r:id="rId7"/>
    <p:sldId id="271" r:id="rId8"/>
    <p:sldId id="272" r:id="rId9"/>
    <p:sldId id="273" r:id="rId10"/>
    <p:sldId id="286" r:id="rId11"/>
    <p:sldId id="275" r:id="rId12"/>
    <p:sldId id="292" r:id="rId13"/>
    <p:sldId id="291" r:id="rId14"/>
    <p:sldId id="294" r:id="rId15"/>
    <p:sldId id="297" r:id="rId16"/>
    <p:sldId id="301" r:id="rId17"/>
    <p:sldId id="299" r:id="rId18"/>
    <p:sldId id="300" r:id="rId19"/>
    <p:sldId id="287" r:id="rId20"/>
    <p:sldId id="288" r:id="rId21"/>
    <p:sldId id="289" r:id="rId22"/>
    <p:sldId id="290"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4291" autoAdjust="0"/>
  </p:normalViewPr>
  <p:slideViewPr>
    <p:cSldViewPr snapToGrid="0" showGuides="1">
      <p:cViewPr>
        <p:scale>
          <a:sx n="75" d="100"/>
          <a:sy n="75" d="100"/>
        </p:scale>
        <p:origin x="936" y="278"/>
      </p:cViewPr>
      <p:guideLst>
        <p:guide pos="3840"/>
        <p:guide orient="horz" pos="2500"/>
        <p:guide pos="495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6/1/2023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6/1/2023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djangoproject.com/en/4.2/" TargetMode="External"/><Relationship Id="rId2" Type="http://schemas.openxmlformats.org/officeDocument/2006/relationships/hyperlink" Target="https://www.travelopro.com/tour-management-system.php" TargetMode="External"/><Relationship Id="rId1" Type="http://schemas.openxmlformats.org/officeDocument/2006/relationships/slideLayout" Target="../slideLayouts/slideLayout12.xml"/><Relationship Id="rId4" Type="http://schemas.openxmlformats.org/officeDocument/2006/relationships/hyperlink" Target="https://getbootstrap.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915080" y="1984866"/>
            <a:ext cx="10117959" cy="2281355"/>
          </a:xfrm>
        </p:spPr>
        <p:txBody>
          <a:bodyPr/>
          <a:lstStyle/>
          <a:p>
            <a:r>
              <a:rPr lang="en-US" dirty="0"/>
              <a:t>TRAVELO</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37021" y="4626860"/>
            <a:ext cx="10090287" cy="1101897"/>
          </a:xfrm>
        </p:spPr>
        <p:txBody>
          <a:bodyPr/>
          <a:lstStyle/>
          <a:p>
            <a:r>
              <a:rPr lang="en-US" dirty="0"/>
              <a:t>                                            SUBMITTED BY,</a:t>
            </a:r>
          </a:p>
          <a:p>
            <a:r>
              <a:rPr lang="en-US" dirty="0"/>
              <a:t>                                                        GOURIKRISHNA S</a:t>
            </a:r>
          </a:p>
          <a:p>
            <a:r>
              <a:rPr lang="en-US" dirty="0"/>
              <a:t>                                                             22PMC125</a:t>
            </a:r>
            <a:br>
              <a:rPr lang="en-US" dirty="0"/>
            </a:b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HOME PAGE</a:t>
            </a:r>
          </a:p>
        </p:txBody>
      </p:sp>
      <p:pic>
        <p:nvPicPr>
          <p:cNvPr id="6" name="Picture 5">
            <a:extLst>
              <a:ext uri="{FF2B5EF4-FFF2-40B4-BE49-F238E27FC236}">
                <a16:creationId xmlns:a16="http://schemas.microsoft.com/office/drawing/2014/main" id="{7203DFDE-3A72-ED77-C5A0-0F6664F5076E}"/>
              </a:ext>
            </a:extLst>
          </p:cNvPr>
          <p:cNvPicPr>
            <a:picLocks noChangeAspect="1"/>
          </p:cNvPicPr>
          <p:nvPr/>
        </p:nvPicPr>
        <p:blipFill>
          <a:blip r:embed="rId2"/>
          <a:stretch>
            <a:fillRect/>
          </a:stretch>
        </p:blipFill>
        <p:spPr>
          <a:xfrm>
            <a:off x="636973" y="929485"/>
            <a:ext cx="11161893" cy="5554124"/>
          </a:xfrm>
          <a:prstGeom prst="rect">
            <a:avLst/>
          </a:prstGeom>
        </p:spPr>
      </p:pic>
    </p:spTree>
    <p:extLst>
      <p:ext uri="{BB962C8B-B14F-4D97-AF65-F5344CB8AC3E}">
        <p14:creationId xmlns:p14="http://schemas.microsoft.com/office/powerpoint/2010/main" val="75882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BOOKING</a:t>
            </a:r>
          </a:p>
        </p:txBody>
      </p:sp>
      <p:pic>
        <p:nvPicPr>
          <p:cNvPr id="5" name="Content Placeholder 17">
            <a:extLst>
              <a:ext uri="{FF2B5EF4-FFF2-40B4-BE49-F238E27FC236}">
                <a16:creationId xmlns:a16="http://schemas.microsoft.com/office/drawing/2014/main" id="{5BD47137-12EA-EEAE-C836-C0C9A703CEE5}"/>
              </a:ext>
            </a:extLst>
          </p:cNvPr>
          <p:cNvPicPr>
            <a:picLocks noChangeAspect="1"/>
          </p:cNvPicPr>
          <p:nvPr/>
        </p:nvPicPr>
        <p:blipFill>
          <a:blip r:embed="rId2"/>
          <a:stretch>
            <a:fillRect/>
          </a:stretch>
        </p:blipFill>
        <p:spPr>
          <a:xfrm>
            <a:off x="998233" y="886084"/>
            <a:ext cx="10595097" cy="5620009"/>
          </a:xfrm>
          <a:prstGeom prst="rect">
            <a:avLst/>
          </a:prstGeom>
        </p:spPr>
      </p:pic>
    </p:spTree>
    <p:extLst>
      <p:ext uri="{BB962C8B-B14F-4D97-AF65-F5344CB8AC3E}">
        <p14:creationId xmlns:p14="http://schemas.microsoft.com/office/powerpoint/2010/main" val="341533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REVIEW </a:t>
            </a:r>
          </a:p>
        </p:txBody>
      </p:sp>
      <p:pic>
        <p:nvPicPr>
          <p:cNvPr id="6" name="Picture 5">
            <a:extLst>
              <a:ext uri="{FF2B5EF4-FFF2-40B4-BE49-F238E27FC236}">
                <a16:creationId xmlns:a16="http://schemas.microsoft.com/office/drawing/2014/main" id="{D75832EE-673C-1042-935B-AE17F005E9FC}"/>
              </a:ext>
            </a:extLst>
          </p:cNvPr>
          <p:cNvPicPr>
            <a:picLocks noChangeAspect="1"/>
          </p:cNvPicPr>
          <p:nvPr/>
        </p:nvPicPr>
        <p:blipFill>
          <a:blip r:embed="rId2"/>
          <a:stretch>
            <a:fillRect/>
          </a:stretch>
        </p:blipFill>
        <p:spPr>
          <a:xfrm>
            <a:off x="659877" y="980388"/>
            <a:ext cx="10812544" cy="5503221"/>
          </a:xfrm>
          <a:prstGeom prst="rect">
            <a:avLst/>
          </a:prstGeom>
        </p:spPr>
      </p:pic>
    </p:spTree>
    <p:extLst>
      <p:ext uri="{BB962C8B-B14F-4D97-AF65-F5344CB8AC3E}">
        <p14:creationId xmlns:p14="http://schemas.microsoft.com/office/powerpoint/2010/main" val="424158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ADMIN</a:t>
            </a:r>
          </a:p>
        </p:txBody>
      </p:sp>
      <p:pic>
        <p:nvPicPr>
          <p:cNvPr id="5" name="Picture 4">
            <a:extLst>
              <a:ext uri="{FF2B5EF4-FFF2-40B4-BE49-F238E27FC236}">
                <a16:creationId xmlns:a16="http://schemas.microsoft.com/office/drawing/2014/main" id="{3A0D7277-9721-299F-CE16-9443AB3AEB41}"/>
              </a:ext>
            </a:extLst>
          </p:cNvPr>
          <p:cNvPicPr>
            <a:picLocks noChangeAspect="1"/>
          </p:cNvPicPr>
          <p:nvPr/>
        </p:nvPicPr>
        <p:blipFill>
          <a:blip r:embed="rId2"/>
          <a:stretch>
            <a:fillRect/>
          </a:stretch>
        </p:blipFill>
        <p:spPr>
          <a:xfrm>
            <a:off x="886120" y="1020776"/>
            <a:ext cx="10614581" cy="5462833"/>
          </a:xfrm>
          <a:prstGeom prst="rect">
            <a:avLst/>
          </a:prstGeom>
        </p:spPr>
      </p:pic>
    </p:spTree>
    <p:extLst>
      <p:ext uri="{BB962C8B-B14F-4D97-AF65-F5344CB8AC3E}">
        <p14:creationId xmlns:p14="http://schemas.microsoft.com/office/powerpoint/2010/main" val="180715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PACKAGE </a:t>
            </a:r>
          </a:p>
        </p:txBody>
      </p:sp>
      <p:pic>
        <p:nvPicPr>
          <p:cNvPr id="3" name="Content Placeholder 15">
            <a:extLst>
              <a:ext uri="{FF2B5EF4-FFF2-40B4-BE49-F238E27FC236}">
                <a16:creationId xmlns:a16="http://schemas.microsoft.com/office/drawing/2014/main" id="{85EA44B6-3A79-562B-F282-46CAADD4C2A8}"/>
              </a:ext>
            </a:extLst>
          </p:cNvPr>
          <p:cNvPicPr>
            <a:picLocks noChangeAspect="1"/>
          </p:cNvPicPr>
          <p:nvPr/>
        </p:nvPicPr>
        <p:blipFill>
          <a:blip r:embed="rId2"/>
          <a:stretch>
            <a:fillRect/>
          </a:stretch>
        </p:blipFill>
        <p:spPr>
          <a:xfrm>
            <a:off x="791852" y="952140"/>
            <a:ext cx="10444899" cy="5420379"/>
          </a:xfrm>
          <a:prstGeom prst="rect">
            <a:avLst/>
          </a:prstGeom>
        </p:spPr>
      </p:pic>
    </p:spTree>
    <p:extLst>
      <p:ext uri="{BB962C8B-B14F-4D97-AF65-F5344CB8AC3E}">
        <p14:creationId xmlns:p14="http://schemas.microsoft.com/office/powerpoint/2010/main" val="5727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15</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BLOG </a:t>
            </a:r>
          </a:p>
        </p:txBody>
      </p:sp>
      <p:pic>
        <p:nvPicPr>
          <p:cNvPr id="5" name="Content Placeholder 11">
            <a:extLst>
              <a:ext uri="{FF2B5EF4-FFF2-40B4-BE49-F238E27FC236}">
                <a16:creationId xmlns:a16="http://schemas.microsoft.com/office/drawing/2014/main" id="{CA05A764-B230-10CA-B76F-F749DC2329AB}"/>
              </a:ext>
            </a:extLst>
          </p:cNvPr>
          <p:cNvPicPr>
            <a:picLocks noChangeAspect="1"/>
          </p:cNvPicPr>
          <p:nvPr/>
        </p:nvPicPr>
        <p:blipFill>
          <a:blip r:embed="rId2"/>
          <a:stretch>
            <a:fillRect/>
          </a:stretch>
        </p:blipFill>
        <p:spPr>
          <a:xfrm>
            <a:off x="684723" y="1046376"/>
            <a:ext cx="10676148" cy="5437234"/>
          </a:xfrm>
          <a:prstGeom prst="rect">
            <a:avLst/>
          </a:prstGeom>
        </p:spPr>
      </p:pic>
    </p:spTree>
    <p:extLst>
      <p:ext uri="{BB962C8B-B14F-4D97-AF65-F5344CB8AC3E}">
        <p14:creationId xmlns:p14="http://schemas.microsoft.com/office/powerpoint/2010/main" val="3403218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9BF0D9-A68E-BA40-9C89-7705C910BCC6}"/>
              </a:ext>
            </a:extLst>
          </p:cNvPr>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a:extLst>
              <a:ext uri="{FF2B5EF4-FFF2-40B4-BE49-F238E27FC236}">
                <a16:creationId xmlns:a16="http://schemas.microsoft.com/office/drawing/2014/main" id="{641F1CE0-2EA2-40FE-915C-9F4A9EFFEB4B}"/>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59C135C3-4968-C888-9D01-2DA5EB566949}"/>
              </a:ext>
            </a:extLst>
          </p:cNvPr>
          <p:cNvSpPr>
            <a:spLocks noGrp="1"/>
          </p:cNvSpPr>
          <p:nvPr>
            <p:ph idx="1"/>
          </p:nvPr>
        </p:nvSpPr>
        <p:spPr/>
        <p:txBody>
          <a:bodyPr/>
          <a:lstStyle/>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Admin can add the agents</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Agent can add the users</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Payment method</a:t>
            </a:r>
          </a:p>
          <a:p>
            <a:pPr>
              <a:lnSpc>
                <a:spcPct val="150000"/>
              </a:lnSpc>
              <a:buFont typeface="Wingdings" panose="05000000000000000000" pitchFamily="2" charset="2"/>
              <a:buChar char="Ø"/>
            </a:pPr>
            <a:r>
              <a:rPr lang="en-IN" sz="1800" dirty="0">
                <a:latin typeface="Times New Roman" panose="02020603050405020304" pitchFamily="18" charset="0"/>
                <a:cs typeface="Times New Roman" panose="02020603050405020304" pitchFamily="18" charset="0"/>
              </a:rPr>
              <a:t>Social Media Integration</a:t>
            </a:r>
          </a:p>
          <a:p>
            <a:pPr marL="0" indent="0">
              <a:lnSpc>
                <a:spcPct val="150000"/>
              </a:lnSpc>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p>
        </p:txBody>
      </p:sp>
      <p:sp>
        <p:nvSpPr>
          <p:cNvPr id="5" name="Title 4">
            <a:extLst>
              <a:ext uri="{FF2B5EF4-FFF2-40B4-BE49-F238E27FC236}">
                <a16:creationId xmlns:a16="http://schemas.microsoft.com/office/drawing/2014/main" id="{5E850627-4D13-A95C-BCC6-79E94DE1C022}"/>
              </a:ext>
            </a:extLst>
          </p:cNvPr>
          <p:cNvSpPr>
            <a:spLocks noGrp="1"/>
          </p:cNvSpPr>
          <p:nvPr>
            <p:ph type="title"/>
          </p:nvPr>
        </p:nvSpPr>
        <p:spPr/>
        <p:txBody>
          <a:bodyPr/>
          <a:lstStyle/>
          <a:p>
            <a:r>
              <a:rPr lang="en-IN" dirty="0"/>
              <a:t>Future enhancement</a:t>
            </a:r>
          </a:p>
        </p:txBody>
      </p:sp>
    </p:spTree>
    <p:extLst>
      <p:ext uri="{BB962C8B-B14F-4D97-AF65-F5344CB8AC3E}">
        <p14:creationId xmlns:p14="http://schemas.microsoft.com/office/powerpoint/2010/main" val="3826116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0C9F93-AE31-04DC-F5D0-EA9214ACD0F5}"/>
              </a:ext>
            </a:extLst>
          </p:cNvPr>
          <p:cNvSpPr>
            <a:spLocks noGrp="1"/>
          </p:cNvSpPr>
          <p:nvPr>
            <p:ph type="sldNum" sz="quarter" idx="10"/>
          </p:nvPr>
        </p:nvSpPr>
        <p:spPr/>
        <p:txBody>
          <a:bodyPr/>
          <a:lstStyle/>
          <a:p>
            <a:fld id="{D495E168-DA5E-4888-8D8A-92B118324C14}" type="slidenum">
              <a:rPr lang="en-US" noProof="0" smtClean="0"/>
              <a:pPr/>
              <a:t>17</a:t>
            </a:fld>
            <a:endParaRPr lang="en-US" noProof="0" dirty="0"/>
          </a:p>
        </p:txBody>
      </p:sp>
      <p:sp>
        <p:nvSpPr>
          <p:cNvPr id="3" name="Footer Placeholder 2">
            <a:extLst>
              <a:ext uri="{FF2B5EF4-FFF2-40B4-BE49-F238E27FC236}">
                <a16:creationId xmlns:a16="http://schemas.microsoft.com/office/drawing/2014/main" id="{7B84C248-76A1-24C7-EB60-CFB61D461C5C}"/>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E44C55D6-38A5-5551-17DF-ACD21FBAB3F8}"/>
              </a:ext>
            </a:extLst>
          </p:cNvPr>
          <p:cNvSpPr>
            <a:spLocks noGrp="1"/>
          </p:cNvSpPr>
          <p:nvPr>
            <p:ph idx="1"/>
          </p:nvPr>
        </p:nvSpPr>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the implementation of the Travel Management System using Python Django has proven to be a successful venture. This project aimed to create an efficient and user-friendly platform for managing various aspects of travel, and it has achieved its goals effectively</a:t>
            </a:r>
          </a:p>
          <a:p>
            <a:pPr>
              <a:lnSpc>
                <a:spcPct val="150000"/>
              </a:lnSpc>
            </a:pPr>
            <a:r>
              <a:rPr lang="en-US" sz="1800" dirty="0">
                <a:latin typeface="Times New Roman" panose="02020603050405020304" pitchFamily="18" charset="0"/>
                <a:cs typeface="Times New Roman" panose="02020603050405020304" pitchFamily="18" charset="0"/>
              </a:rPr>
              <a:t>The user can travel and explore all the cultures that are </a:t>
            </a:r>
            <a:r>
              <a:rPr lang="en-US" sz="1800" dirty="0" err="1">
                <a:latin typeface="Times New Roman" panose="02020603050405020304" pitchFamily="18" charset="0"/>
                <a:cs typeface="Times New Roman" panose="02020603050405020304" pitchFamily="18" charset="0"/>
              </a:rPr>
              <a:t>exsisted</a:t>
            </a:r>
            <a:r>
              <a:rPr lang="en-US" sz="1800" dirty="0">
                <a:latin typeface="Times New Roman" panose="02020603050405020304" pitchFamily="18" charset="0"/>
                <a:cs typeface="Times New Roman" panose="02020603050405020304" pitchFamily="18" charset="0"/>
              </a:rPr>
              <a:t> in the world with some affordable cost.</a:t>
            </a:r>
            <a:br>
              <a:rPr lang="en-US" sz="1800" dirty="0">
                <a:latin typeface="Times New Roman" panose="02020603050405020304" pitchFamily="18" charset="0"/>
                <a:cs typeface="Times New Roman" panose="02020603050405020304" pitchFamily="18" charset="0"/>
              </a:rPr>
            </a:br>
            <a:endParaRPr lang="en-IN" sz="1800" dirty="0"/>
          </a:p>
        </p:txBody>
      </p:sp>
      <p:sp>
        <p:nvSpPr>
          <p:cNvPr id="5" name="Title 4">
            <a:extLst>
              <a:ext uri="{FF2B5EF4-FFF2-40B4-BE49-F238E27FC236}">
                <a16:creationId xmlns:a16="http://schemas.microsoft.com/office/drawing/2014/main" id="{0839AE6B-7C86-8CAA-7F88-52125C8CC8B9}"/>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53896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06424-E323-2D61-CE86-8121330CD465}"/>
              </a:ext>
            </a:extLst>
          </p:cNvPr>
          <p:cNvSpPr>
            <a:spLocks noGrp="1"/>
          </p:cNvSpPr>
          <p:nvPr>
            <p:ph type="sldNum" sz="quarter" idx="10"/>
          </p:nvPr>
        </p:nvSpPr>
        <p:spPr/>
        <p:txBody>
          <a:bodyPr/>
          <a:lstStyle/>
          <a:p>
            <a:fld id="{D495E168-DA5E-4888-8D8A-92B118324C14}" type="slidenum">
              <a:rPr lang="en-US" noProof="0" smtClean="0"/>
              <a:pPr/>
              <a:t>18</a:t>
            </a:fld>
            <a:endParaRPr lang="en-US" noProof="0" dirty="0"/>
          </a:p>
        </p:txBody>
      </p:sp>
      <p:sp>
        <p:nvSpPr>
          <p:cNvPr id="3" name="Footer Placeholder 2">
            <a:extLst>
              <a:ext uri="{FF2B5EF4-FFF2-40B4-BE49-F238E27FC236}">
                <a16:creationId xmlns:a16="http://schemas.microsoft.com/office/drawing/2014/main" id="{8BDDADD3-7DCF-3BF6-0E98-DDF7176E4EBB}"/>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8A3E9BE4-A86C-0E07-16ED-01E046601E80}"/>
              </a:ext>
            </a:extLst>
          </p:cNvPr>
          <p:cNvSpPr>
            <a:spLocks noGrp="1"/>
          </p:cNvSpPr>
          <p:nvPr>
            <p:ph idx="1"/>
          </p:nvPr>
        </p:nvSpPr>
        <p:spPr/>
        <p:txBody>
          <a:bodyPr/>
          <a:lstStyle/>
          <a:p>
            <a:pPr>
              <a:lnSpc>
                <a:spcPct val="150000"/>
              </a:lnSpc>
            </a:pPr>
            <a:r>
              <a:rPr lang="en-IN" sz="1800" dirty="0">
                <a:latin typeface="Times New Roman" panose="02020603050405020304" pitchFamily="18" charset="0"/>
                <a:cs typeface="Times New Roman" panose="02020603050405020304" pitchFamily="18" charset="0"/>
                <a:hlinkClick r:id="rId2"/>
              </a:rPr>
              <a:t>https://www.travelopro.com/tour-management-system.php</a:t>
            </a:r>
            <a:endParaRPr lang="en-IN" sz="1800" dirty="0">
              <a:latin typeface="Times New Roman" panose="02020603050405020304" pitchFamily="18" charset="0"/>
              <a:cs typeface="Times New Roman" panose="02020603050405020304" pitchFamily="18" charset="0"/>
            </a:endParaRPr>
          </a:p>
          <a:p>
            <a:pPr>
              <a:lnSpc>
                <a:spcPct val="150000"/>
              </a:lnSpc>
            </a:pPr>
            <a:r>
              <a:rPr lang="en-IN" sz="1800" dirty="0">
                <a:latin typeface="Times New Roman" panose="02020603050405020304" pitchFamily="18" charset="0"/>
                <a:cs typeface="Times New Roman" panose="02020603050405020304" pitchFamily="18" charset="0"/>
                <a:hlinkClick r:id="rId3"/>
              </a:rPr>
              <a:t>https://docs.djangoproject.com/en/4.2/</a:t>
            </a:r>
            <a:endParaRPr lang="en-IN" sz="1800" dirty="0">
              <a:latin typeface="Times New Roman" panose="02020603050405020304" pitchFamily="18" charset="0"/>
              <a:cs typeface="Times New Roman" panose="02020603050405020304" pitchFamily="18" charset="0"/>
            </a:endParaRPr>
          </a:p>
          <a:p>
            <a:pPr>
              <a:lnSpc>
                <a:spcPct val="150000"/>
              </a:lnSpc>
            </a:pPr>
            <a:r>
              <a:rPr lang="en-IN" sz="1800" dirty="0">
                <a:latin typeface="Times New Roman" panose="02020603050405020304" pitchFamily="18" charset="0"/>
                <a:cs typeface="Times New Roman" panose="02020603050405020304" pitchFamily="18" charset="0"/>
                <a:hlinkClick r:id="rId4"/>
              </a:rPr>
              <a:t>https://getbootstrap.com/</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Title 4">
            <a:extLst>
              <a:ext uri="{FF2B5EF4-FFF2-40B4-BE49-F238E27FC236}">
                <a16:creationId xmlns:a16="http://schemas.microsoft.com/office/drawing/2014/main" id="{3F96BC67-2E92-354C-7469-EDA1F184A2CB}"/>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REFRENCES</a:t>
            </a:r>
          </a:p>
        </p:txBody>
      </p:sp>
    </p:spTree>
    <p:extLst>
      <p:ext uri="{BB962C8B-B14F-4D97-AF65-F5344CB8AC3E}">
        <p14:creationId xmlns:p14="http://schemas.microsoft.com/office/powerpoint/2010/main" val="393499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6D0A49-2A3A-73DD-538C-CA0342B4B9BF}"/>
              </a:ext>
            </a:extLst>
          </p:cNvPr>
          <p:cNvSpPr>
            <a:spLocks noGrp="1"/>
          </p:cNvSpPr>
          <p:nvPr>
            <p:ph type="title"/>
          </p:nvPr>
        </p:nvSpPr>
        <p:spPr>
          <a:xfrm>
            <a:off x="1119353" y="1191457"/>
            <a:ext cx="10104124" cy="1517356"/>
          </a:xfrm>
        </p:spPr>
        <p:txBody>
          <a:bodyPr/>
          <a:lstStyle/>
          <a:p>
            <a:r>
              <a:rPr lang="en-IN" dirty="0"/>
              <a:t>THANKYOU</a:t>
            </a:r>
          </a:p>
        </p:txBody>
      </p:sp>
    </p:spTree>
    <p:extLst>
      <p:ext uri="{BB962C8B-B14F-4D97-AF65-F5344CB8AC3E}">
        <p14:creationId xmlns:p14="http://schemas.microsoft.com/office/powerpoint/2010/main" val="212239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8C0C1-0958-3EE5-CCD5-1C0AA183AB59}"/>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3" name="Footer Placeholder 2">
            <a:extLst>
              <a:ext uri="{FF2B5EF4-FFF2-40B4-BE49-F238E27FC236}">
                <a16:creationId xmlns:a16="http://schemas.microsoft.com/office/drawing/2014/main" id="{09A9C500-2F6D-8856-61CD-A46016928E10}"/>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D729A3B1-FF65-E1D9-AC94-2CDD8D914C4E}"/>
              </a:ext>
            </a:extLst>
          </p:cNvPr>
          <p:cNvSpPr>
            <a:spLocks noGrp="1"/>
          </p:cNvSpPr>
          <p:nvPr>
            <p:ph idx="1"/>
          </p:nvPr>
        </p:nvSpPr>
        <p:spPr>
          <a:xfrm>
            <a:off x="838200" y="1760124"/>
            <a:ext cx="10515600" cy="4234275"/>
          </a:xfrm>
        </p:spPr>
        <p:txBody>
          <a:bodyPr>
            <a:norm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Travelo is a travel management software is to make the travel easy and comfortable.it is used to book a tour from anywhere in the world by using a single dynamic website. The admin can add the packages and the can add blogs that are related to the packages. The user have the facilities such as signin,book there packages, update there profile, and also they can give suggestions/feedback/complaints to the admin,the user can review there </a:t>
            </a:r>
            <a:r>
              <a:rPr lang="en-IN" sz="1800" dirty="0" err="1">
                <a:latin typeface="Times New Roman" panose="02020603050405020304" pitchFamily="18" charset="0"/>
                <a:cs typeface="Times New Roman" panose="02020603050405020304" pitchFamily="18" charset="0"/>
              </a:rPr>
              <a:t>package.Travelo</a:t>
            </a:r>
            <a:r>
              <a:rPr lang="en-IN" sz="1800" dirty="0">
                <a:latin typeface="Times New Roman" panose="02020603050405020304" pitchFamily="18" charset="0"/>
                <a:cs typeface="Times New Roman" panose="02020603050405020304" pitchFamily="18" charset="0"/>
              </a:rPr>
              <a:t> would play a vital role to planning the perfect trip. The system should only user for the vacation trips. The system is made by using python with the framework Django. The front end was designed using HTML, CSS and bootstrap. The database was designed by dbsqlite3.</a:t>
            </a:r>
            <a:endParaRPr lang="en-IN" sz="1800" dirty="0"/>
          </a:p>
        </p:txBody>
      </p:sp>
      <p:sp>
        <p:nvSpPr>
          <p:cNvPr id="5" name="Title 4">
            <a:extLst>
              <a:ext uri="{FF2B5EF4-FFF2-40B4-BE49-F238E27FC236}">
                <a16:creationId xmlns:a16="http://schemas.microsoft.com/office/drawing/2014/main" id="{43156DE0-52C1-9968-097E-51A6FEBCD6FB}"/>
              </a:ext>
            </a:extLst>
          </p:cNvPr>
          <p:cNvSpPr>
            <a:spLocks noGrp="1"/>
          </p:cNvSpPr>
          <p:nvPr>
            <p:ph type="title"/>
          </p:nvPr>
        </p:nvSpPr>
        <p:spPr>
          <a:xfrm>
            <a:off x="838200" y="685636"/>
            <a:ext cx="10515600" cy="1325563"/>
          </a:xfrm>
        </p:spPr>
        <p:txBody>
          <a:bodyPr>
            <a:normAutofit/>
          </a:bodyPr>
          <a:lstStyle/>
          <a:p>
            <a:r>
              <a:rPr lang="en-IN" sz="3600" dirty="0"/>
              <a:t>ABSTRACT</a:t>
            </a:r>
          </a:p>
        </p:txBody>
      </p:sp>
    </p:spTree>
    <p:extLst>
      <p:ext uri="{BB962C8B-B14F-4D97-AF65-F5344CB8AC3E}">
        <p14:creationId xmlns:p14="http://schemas.microsoft.com/office/powerpoint/2010/main" val="140582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E3E82E-4A2B-74DF-BA9F-7A02DFBB001C}"/>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3" name="Footer Placeholder 2">
            <a:extLst>
              <a:ext uri="{FF2B5EF4-FFF2-40B4-BE49-F238E27FC236}">
                <a16:creationId xmlns:a16="http://schemas.microsoft.com/office/drawing/2014/main" id="{F27F2534-F08F-A9B7-EF3B-E8F256ACDB2B}"/>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8C95EA8A-A27B-0F30-AD74-34D846920A21}"/>
              </a:ext>
            </a:extLst>
          </p:cNvPr>
          <p:cNvSpPr>
            <a:spLocks noGrp="1"/>
          </p:cNvSpPr>
          <p:nvPr>
            <p:ph idx="1"/>
          </p:nvPr>
        </p:nvSpPr>
        <p:spPr>
          <a:xfrm>
            <a:off x="838200" y="1828800"/>
            <a:ext cx="10515600" cy="4213226"/>
          </a:xfrm>
        </p:spPr>
        <p:txBody>
          <a:bodyPr>
            <a:normAutofit/>
          </a:bodyPr>
          <a:lstStyle/>
          <a:p>
            <a:pPr algn="just">
              <a:lnSpc>
                <a:spcPct val="150000"/>
              </a:lnSpc>
            </a:pPr>
            <a:r>
              <a:rPr lang="en-IN" sz="1900" dirty="0">
                <a:latin typeface="Times New Roman" panose="02020603050405020304" pitchFamily="18" charset="0"/>
                <a:cs typeface="Times New Roman" panose="02020603050405020304" pitchFamily="18" charset="0"/>
              </a:rPr>
              <a:t>User Authentication</a:t>
            </a:r>
            <a:endParaRPr lang="en-US" sz="1900" dirty="0">
              <a:latin typeface="Times New Roman" panose="02020603050405020304" pitchFamily="18" charset="0"/>
              <a:cs typeface="Times New Roman" panose="02020603050405020304" pitchFamily="18" charset="0"/>
            </a:endParaRPr>
          </a:p>
          <a:p>
            <a:pPr algn="just">
              <a:lnSpc>
                <a:spcPct val="150000"/>
              </a:lnSpc>
            </a:pPr>
            <a:r>
              <a:rPr lang="en-IN" sz="1900" dirty="0">
                <a:latin typeface="Times New Roman" panose="02020603050405020304" pitchFamily="18" charset="0"/>
                <a:cs typeface="Times New Roman" panose="02020603050405020304" pitchFamily="18" charset="0"/>
              </a:rPr>
              <a:t>Package Booking</a:t>
            </a:r>
          </a:p>
          <a:p>
            <a:pPr algn="just">
              <a:lnSpc>
                <a:spcPct val="150000"/>
              </a:lnSpc>
            </a:pPr>
            <a:r>
              <a:rPr lang="en-IN" sz="1900" dirty="0">
                <a:latin typeface="Times New Roman" panose="02020603050405020304" pitchFamily="18" charset="0"/>
                <a:cs typeface="Times New Roman" panose="02020603050405020304" pitchFamily="18" charset="0"/>
              </a:rPr>
              <a:t>Review The Package</a:t>
            </a:r>
          </a:p>
          <a:p>
            <a:pPr algn="just">
              <a:lnSpc>
                <a:spcPct val="150000"/>
              </a:lnSpc>
            </a:pPr>
            <a:r>
              <a:rPr lang="en-IN" sz="1900" dirty="0">
                <a:latin typeface="Times New Roman" panose="02020603050405020304" pitchFamily="18" charset="0"/>
                <a:cs typeface="Times New Roman" panose="02020603050405020304" pitchFamily="18" charset="0"/>
              </a:rPr>
              <a:t>Feedback form</a:t>
            </a:r>
          </a:p>
          <a:p>
            <a:pPr algn="just">
              <a:lnSpc>
                <a:spcPct val="150000"/>
              </a:lnSpc>
            </a:pPr>
            <a:r>
              <a:rPr lang="en-IN" sz="1900" dirty="0">
                <a:latin typeface="Times New Roman" panose="02020603050405020304" pitchFamily="18" charset="0"/>
                <a:cs typeface="Times New Roman" panose="02020603050405020304" pitchFamily="18" charset="0"/>
              </a:rPr>
              <a:t>Search</a:t>
            </a:r>
          </a:p>
          <a:p>
            <a:pPr algn="just">
              <a:lnSpc>
                <a:spcPct val="150000"/>
              </a:lnSpc>
            </a:pPr>
            <a:r>
              <a:rPr lang="en-IN" sz="1900" dirty="0">
                <a:latin typeface="Times New Roman" panose="02020603050405020304" pitchFamily="18" charset="0"/>
                <a:cs typeface="Times New Roman" panose="02020603050405020304" pitchFamily="18" charset="0"/>
              </a:rPr>
              <a:t>Profile: the user can update there profile</a:t>
            </a:r>
          </a:p>
          <a:p>
            <a:pPr algn="just">
              <a:lnSpc>
                <a:spcPct val="150000"/>
              </a:lnSpc>
            </a:pPr>
            <a:r>
              <a:rPr lang="en-IN" sz="1900" dirty="0">
                <a:latin typeface="Times New Roman" panose="02020603050405020304" pitchFamily="18" charset="0"/>
                <a:cs typeface="Times New Roman" panose="02020603050405020304" pitchFamily="18" charset="0"/>
              </a:rPr>
              <a:t>Admin can add the packages </a:t>
            </a:r>
            <a:r>
              <a:rPr lang="en-IN" sz="1900" dirty="0" err="1">
                <a:latin typeface="Times New Roman" panose="02020603050405020304" pitchFamily="18" charset="0"/>
                <a:cs typeface="Times New Roman" panose="02020603050405020304" pitchFamily="18" charset="0"/>
              </a:rPr>
              <a:t>andd</a:t>
            </a:r>
            <a:r>
              <a:rPr lang="en-IN" sz="1900" dirty="0">
                <a:latin typeface="Times New Roman" panose="02020603050405020304" pitchFamily="18" charset="0"/>
                <a:cs typeface="Times New Roman" panose="02020603050405020304" pitchFamily="18" charset="0"/>
              </a:rPr>
              <a:t> blogs </a:t>
            </a:r>
          </a:p>
          <a:p>
            <a:pPr algn="just"/>
            <a:endParaRPr lang="en-IN" sz="36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Title 4">
            <a:extLst>
              <a:ext uri="{FF2B5EF4-FFF2-40B4-BE49-F238E27FC236}">
                <a16:creationId xmlns:a16="http://schemas.microsoft.com/office/drawing/2014/main" id="{1E97E3BF-04BE-54D8-D42A-56451C58D273}"/>
              </a:ext>
            </a:extLst>
          </p:cNvPr>
          <p:cNvSpPr>
            <a:spLocks noGrp="1"/>
          </p:cNvSpPr>
          <p:nvPr>
            <p:ph type="title"/>
          </p:nvPr>
        </p:nvSpPr>
        <p:spPr/>
        <p:txBody>
          <a:bodyPr>
            <a:normAutofit/>
          </a:bodyPr>
          <a:lstStyle/>
          <a:p>
            <a:r>
              <a:rPr lang="en-IN" sz="3600" dirty="0"/>
              <a:t>REQUIRMENTS</a:t>
            </a:r>
          </a:p>
        </p:txBody>
      </p:sp>
    </p:spTree>
    <p:extLst>
      <p:ext uri="{BB962C8B-B14F-4D97-AF65-F5344CB8AC3E}">
        <p14:creationId xmlns:p14="http://schemas.microsoft.com/office/powerpoint/2010/main" val="2137715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3846B2-E699-92B5-BC5A-9543C00781D3}"/>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CFF1D9E8-83AF-8470-CEAF-2F4C266B90BF}"/>
              </a:ext>
            </a:extLst>
          </p:cNvPr>
          <p:cNvSpPr>
            <a:spLocks noGrp="1"/>
          </p:cNvSpPr>
          <p:nvPr>
            <p:ph type="ftr" sz="quarter" idx="12"/>
          </p:nvPr>
        </p:nvSpPr>
        <p:spPr>
          <a:xfrm>
            <a:off x="838200" y="6205732"/>
            <a:ext cx="3398763" cy="365125"/>
          </a:xfrm>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055EDD08-98A2-35DE-77B3-DD49037A8406}"/>
              </a:ext>
            </a:extLst>
          </p:cNvPr>
          <p:cNvSpPr>
            <a:spLocks noGrp="1"/>
          </p:cNvSpPr>
          <p:nvPr>
            <p:ph idx="1"/>
          </p:nvPr>
        </p:nvSpPr>
        <p:spPr>
          <a:xfrm>
            <a:off x="838200" y="1825625"/>
            <a:ext cx="10515600" cy="4169822"/>
          </a:xfrm>
        </p:spPr>
        <p:txBody>
          <a:bodyPr>
            <a:normAutofit fontScale="92500"/>
          </a:bodyPr>
          <a:lstStyle/>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User login and Registration: the user can give details to the system, after that the login </a:t>
            </a:r>
          </a:p>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user can search the package The user can search all the packages that are available in the system, to book there package</a:t>
            </a:r>
          </a:p>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user can book there package :The user can Book There package there package through this dynamic system. </a:t>
            </a:r>
          </a:p>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user can view the package and delete package The user can view all the packages and they can delete also</a:t>
            </a:r>
          </a:p>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Update the profile The user can update there profile such as </a:t>
            </a:r>
            <a:r>
              <a:rPr lang="en-US" sz="1900" dirty="0" err="1">
                <a:latin typeface="Times New Roman" panose="02020603050405020304" pitchFamily="18" charset="0"/>
                <a:cs typeface="Times New Roman" panose="02020603050405020304" pitchFamily="18" charset="0"/>
              </a:rPr>
              <a:t>firstname,email,and</a:t>
            </a:r>
            <a:r>
              <a:rPr lang="en-US" sz="1900" dirty="0">
                <a:latin typeface="Times New Roman" panose="02020603050405020304" pitchFamily="18" charset="0"/>
                <a:cs typeface="Times New Roman" panose="02020603050405020304" pitchFamily="18" charset="0"/>
              </a:rPr>
              <a:t> the lastname </a:t>
            </a:r>
          </a:p>
          <a:p>
            <a:pPr>
              <a:lnSpc>
                <a:spcPct val="15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review the </a:t>
            </a:r>
            <a:r>
              <a:rPr lang="en-US" sz="1900" dirty="0" err="1">
                <a:latin typeface="Times New Roman" panose="02020603050405020304" pitchFamily="18" charset="0"/>
                <a:cs typeface="Times New Roman" panose="02020603050405020304" pitchFamily="18" charset="0"/>
              </a:rPr>
              <a:t>package:The</a:t>
            </a:r>
            <a:r>
              <a:rPr lang="en-US" sz="1900" dirty="0">
                <a:latin typeface="Times New Roman" panose="02020603050405020304" pitchFamily="18" charset="0"/>
                <a:cs typeface="Times New Roman" panose="02020603050405020304" pitchFamily="18" charset="0"/>
              </a:rPr>
              <a:t> user can review the package and give there own experience through the admin</a:t>
            </a:r>
            <a:endParaRPr lang="en-IN" sz="19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86570A45-B966-CEF7-C737-7B806BB0E5F9}"/>
              </a:ext>
            </a:extLst>
          </p:cNvPr>
          <p:cNvSpPr>
            <a:spLocks noGrp="1"/>
          </p:cNvSpPr>
          <p:nvPr>
            <p:ph type="title"/>
          </p:nvPr>
        </p:nvSpPr>
        <p:spPr>
          <a:xfrm>
            <a:off x="838200" y="438543"/>
            <a:ext cx="10515600" cy="1325563"/>
          </a:xfrm>
        </p:spPr>
        <p:txBody>
          <a:bodyPr>
            <a:normAutofit/>
          </a:bodyPr>
          <a:lstStyle/>
          <a:p>
            <a:r>
              <a:rPr lang="en-IN" sz="3600" dirty="0">
                <a:latin typeface="Times New Roman" panose="02020603050405020304" pitchFamily="18" charset="0"/>
                <a:cs typeface="Times New Roman" panose="02020603050405020304" pitchFamily="18" charset="0"/>
              </a:rPr>
              <a:t>Features and highlight</a:t>
            </a:r>
          </a:p>
        </p:txBody>
      </p:sp>
    </p:spTree>
    <p:extLst>
      <p:ext uri="{BB962C8B-B14F-4D97-AF65-F5344CB8AC3E}">
        <p14:creationId xmlns:p14="http://schemas.microsoft.com/office/powerpoint/2010/main" val="14254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A7869-A8A7-105B-1840-B1C96B1B43FF}"/>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3" name="Footer Placeholder 2">
            <a:extLst>
              <a:ext uri="{FF2B5EF4-FFF2-40B4-BE49-F238E27FC236}">
                <a16:creationId xmlns:a16="http://schemas.microsoft.com/office/drawing/2014/main" id="{B5ABA3D3-F3F5-AF8B-25B3-9C8BB3AAC933}"/>
              </a:ext>
            </a:extLst>
          </p:cNvPr>
          <p:cNvSpPr>
            <a:spLocks noGrp="1"/>
          </p:cNvSpPr>
          <p:nvPr>
            <p:ph type="ftr" sz="quarter" idx="12"/>
          </p:nvPr>
        </p:nvSpPr>
        <p:spPr/>
        <p:txBody>
          <a:bodyPr/>
          <a:lstStyle/>
          <a:p>
            <a:r>
              <a:rPr lang="en-US" noProof="0" dirty="0"/>
              <a:t>TRAVELO</a:t>
            </a:r>
          </a:p>
        </p:txBody>
      </p:sp>
      <p:sp>
        <p:nvSpPr>
          <p:cNvPr id="4" name="Content Placeholder 3">
            <a:extLst>
              <a:ext uri="{FF2B5EF4-FFF2-40B4-BE49-F238E27FC236}">
                <a16:creationId xmlns:a16="http://schemas.microsoft.com/office/drawing/2014/main" id="{E16A095C-2CA9-5682-37FE-FF2CCB180D2A}"/>
              </a:ext>
            </a:extLst>
          </p:cNvPr>
          <p:cNvSpPr>
            <a:spLocks noGrp="1"/>
          </p:cNvSpPr>
          <p:nvPr>
            <p:ph idx="1"/>
          </p:nvPr>
        </p:nvSpPr>
        <p:spPr/>
        <p:txBody>
          <a:bodyPr/>
          <a:lstStyle/>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user can give suggestion/complaints or feedback to the admin</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Admin details: </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packages The admin add the packages. The user can view all the packages that are available in the travelo. </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Blog The admin can add the blog that is the particular description that related to the packages, the user can view this blog.</a:t>
            </a:r>
            <a:endParaRPr lang="en-IN" sz="1800" dirty="0">
              <a:latin typeface="Times New Roman" panose="02020603050405020304" pitchFamily="18" charset="0"/>
              <a:cs typeface="Times New Roman" panose="02020603050405020304" pitchFamily="18" charset="0"/>
            </a:endParaRPr>
          </a:p>
          <a:p>
            <a:endParaRPr lang="en-IN" dirty="0"/>
          </a:p>
        </p:txBody>
      </p:sp>
      <p:sp>
        <p:nvSpPr>
          <p:cNvPr id="5" name="Title 4">
            <a:extLst>
              <a:ext uri="{FF2B5EF4-FFF2-40B4-BE49-F238E27FC236}">
                <a16:creationId xmlns:a16="http://schemas.microsoft.com/office/drawing/2014/main" id="{F99B4E06-09F5-C25E-BDD6-E99DD3765EAC}"/>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FEATURES AND HIGHLIGHTS..</a:t>
            </a:r>
          </a:p>
        </p:txBody>
      </p:sp>
    </p:spTree>
    <p:extLst>
      <p:ext uri="{BB962C8B-B14F-4D97-AF65-F5344CB8AC3E}">
        <p14:creationId xmlns:p14="http://schemas.microsoft.com/office/powerpoint/2010/main" val="342298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CA818C-2B6B-4C0C-FF7E-155C04E1CFD6}"/>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a:extLst>
              <a:ext uri="{FF2B5EF4-FFF2-40B4-BE49-F238E27FC236}">
                <a16:creationId xmlns:a16="http://schemas.microsoft.com/office/drawing/2014/main" id="{3F92E67C-835C-25DF-04F1-7F182F155643}"/>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61ADECB0-4356-089D-A5F6-DDDAD3D65B3E}"/>
              </a:ext>
            </a:extLst>
          </p:cNvPr>
          <p:cNvSpPr>
            <a:spLocks noGrp="1"/>
          </p:cNvSpPr>
          <p:nvPr>
            <p:ph idx="1"/>
          </p:nvPr>
        </p:nvSpPr>
        <p:spPr>
          <a:xfrm>
            <a:off x="838200" y="1951347"/>
            <a:ext cx="10515600" cy="4034673"/>
          </a:xfrm>
        </p:spPr>
        <p:txBody>
          <a:bodyPr>
            <a:normAutofit/>
          </a:bodyPr>
          <a:lstStyle/>
          <a:p>
            <a:pPr marL="457200" lvl="1" indent="0">
              <a:lnSpc>
                <a:spcPct val="150000"/>
              </a:lnSpc>
              <a:buNone/>
            </a:pPr>
            <a:r>
              <a:rPr lang="en-US" sz="2100" dirty="0">
                <a:latin typeface="Times New Roman" panose="02020603050405020304" pitchFamily="18" charset="0"/>
                <a:cs typeface="Times New Roman" panose="02020603050405020304" pitchFamily="18" charset="0"/>
              </a:rPr>
              <a:t>User Interface (UI): This layer includes the components that interact with users, such as web pages or mobile app screens.</a:t>
            </a:r>
          </a:p>
          <a:p>
            <a:pPr>
              <a:lnSpc>
                <a:spcPct val="150000"/>
              </a:lnSpc>
            </a:pPr>
            <a:r>
              <a:rPr lang="en-IN" sz="2100" dirty="0">
                <a:latin typeface="Times New Roman" panose="02020603050405020304" pitchFamily="18" charset="0"/>
                <a:cs typeface="Times New Roman" panose="02020603050405020304" pitchFamily="18" charset="0"/>
              </a:rPr>
              <a:t> JAZZMIN:</a:t>
            </a:r>
            <a:r>
              <a:rPr lang="en-US" sz="2100" dirty="0">
                <a:latin typeface="Times New Roman" panose="02020603050405020304" pitchFamily="18" charset="0"/>
                <a:cs typeface="Times New Roman" panose="02020603050405020304" pitchFamily="18" charset="0"/>
              </a:rPr>
              <a:t>Django Jazmin is a customizable and modern admin interface for Django  applications</a:t>
            </a:r>
          </a:p>
          <a:p>
            <a:pPr>
              <a:lnSpc>
                <a:spcPct val="150000"/>
              </a:lnSpc>
            </a:pPr>
            <a:r>
              <a:rPr lang="en-US" sz="2100" dirty="0">
                <a:latin typeface="Times New Roman" panose="02020603050405020304" pitchFamily="18" charset="0"/>
                <a:cs typeface="Times New Roman" panose="02020603050405020304" pitchFamily="18" charset="0"/>
              </a:rPr>
              <a:t>Front End:Html,css,javascript</a:t>
            </a:r>
          </a:p>
          <a:p>
            <a:pPr>
              <a:lnSpc>
                <a:spcPct val="150000"/>
              </a:lnSpc>
            </a:pPr>
            <a:r>
              <a:rPr lang="en-US" sz="2100" dirty="0">
                <a:latin typeface="Times New Roman" panose="02020603050405020304" pitchFamily="18" charset="0"/>
                <a:cs typeface="Times New Roman" panose="02020603050405020304" pitchFamily="18" charset="0"/>
              </a:rPr>
              <a:t>Back </a:t>
            </a:r>
            <a:r>
              <a:rPr lang="en-US" sz="2100" dirty="0" err="1">
                <a:latin typeface="Times New Roman" panose="02020603050405020304" pitchFamily="18" charset="0"/>
                <a:cs typeface="Times New Roman" panose="02020603050405020304" pitchFamily="18" charset="0"/>
              </a:rPr>
              <a:t>End:DbSQlite</a:t>
            </a:r>
            <a:endParaRPr lang="en-US" sz="21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C86C2102-334F-4F73-C828-302EDC76D834}"/>
              </a:ext>
            </a:extLst>
          </p:cNvPr>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TECHNICAL ASPECTS</a:t>
            </a:r>
          </a:p>
        </p:txBody>
      </p:sp>
    </p:spTree>
    <p:extLst>
      <p:ext uri="{BB962C8B-B14F-4D97-AF65-F5344CB8AC3E}">
        <p14:creationId xmlns:p14="http://schemas.microsoft.com/office/powerpoint/2010/main" val="1352388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88EC9A-C152-32E5-175D-AD1EC441AAC0}"/>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3" name="Footer Placeholder 2">
            <a:extLst>
              <a:ext uri="{FF2B5EF4-FFF2-40B4-BE49-F238E27FC236}">
                <a16:creationId xmlns:a16="http://schemas.microsoft.com/office/drawing/2014/main" id="{F17ADD4E-E112-1073-BB5E-9DB3EC020CA3}"/>
              </a:ext>
            </a:extLst>
          </p:cNvPr>
          <p:cNvSpPr>
            <a:spLocks noGrp="1"/>
          </p:cNvSpPr>
          <p:nvPr>
            <p:ph type="ftr" sz="quarter" idx="12"/>
          </p:nvPr>
        </p:nvSpPr>
        <p:spPr/>
        <p:txBody>
          <a:bodyPr/>
          <a:lstStyle/>
          <a:p>
            <a:r>
              <a:rPr lang="en-US" dirty="0"/>
              <a:t>TRAVELO</a:t>
            </a:r>
            <a:endParaRPr lang="en-US" noProof="0" dirty="0"/>
          </a:p>
        </p:txBody>
      </p:sp>
      <p:sp>
        <p:nvSpPr>
          <p:cNvPr id="4" name="Title 3">
            <a:extLst>
              <a:ext uri="{FF2B5EF4-FFF2-40B4-BE49-F238E27FC236}">
                <a16:creationId xmlns:a16="http://schemas.microsoft.com/office/drawing/2014/main" id="{7BCFA48E-292C-BD71-EE36-C6857E7ACFE4}"/>
              </a:ext>
            </a:extLst>
          </p:cNvPr>
          <p:cNvSpPr>
            <a:spLocks noGrp="1"/>
          </p:cNvSpPr>
          <p:nvPr>
            <p:ph type="title"/>
          </p:nvPr>
        </p:nvSpPr>
        <p:spPr>
          <a:xfrm>
            <a:off x="651252" y="457200"/>
            <a:ext cx="3932237" cy="1600200"/>
          </a:xfrm>
        </p:spPr>
        <p:txBody>
          <a:bodyPr/>
          <a:lstStyle/>
          <a:p>
            <a:pPr algn="ctr"/>
            <a:r>
              <a:rPr lang="en-IN" dirty="0"/>
              <a:t>CLASS DIAGRAM</a:t>
            </a:r>
          </a:p>
        </p:txBody>
      </p:sp>
      <p:pic>
        <p:nvPicPr>
          <p:cNvPr id="12" name="Picture 11">
            <a:extLst>
              <a:ext uri="{FF2B5EF4-FFF2-40B4-BE49-F238E27FC236}">
                <a16:creationId xmlns:a16="http://schemas.microsoft.com/office/drawing/2014/main" id="{DB2BAA3B-3F5C-1317-AA65-A32F8F881070}"/>
              </a:ext>
            </a:extLst>
          </p:cNvPr>
          <p:cNvPicPr>
            <a:picLocks noChangeAspect="1"/>
          </p:cNvPicPr>
          <p:nvPr/>
        </p:nvPicPr>
        <p:blipFill>
          <a:blip r:embed="rId2"/>
          <a:stretch>
            <a:fillRect/>
          </a:stretch>
        </p:blipFill>
        <p:spPr>
          <a:xfrm>
            <a:off x="5340514" y="282805"/>
            <a:ext cx="6030380" cy="5743674"/>
          </a:xfrm>
          <a:prstGeom prst="rect">
            <a:avLst/>
          </a:prstGeom>
        </p:spPr>
      </p:pic>
    </p:spTree>
    <p:extLst>
      <p:ext uri="{BB962C8B-B14F-4D97-AF65-F5344CB8AC3E}">
        <p14:creationId xmlns:p14="http://schemas.microsoft.com/office/powerpoint/2010/main" val="132503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2C6638-0E69-87C8-9129-BE3FE5EC6FB0}"/>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3" name="Footer Placeholder 2">
            <a:extLst>
              <a:ext uri="{FF2B5EF4-FFF2-40B4-BE49-F238E27FC236}">
                <a16:creationId xmlns:a16="http://schemas.microsoft.com/office/drawing/2014/main" id="{786FC630-AA31-0099-189E-73878E7D86AC}"/>
              </a:ext>
            </a:extLst>
          </p:cNvPr>
          <p:cNvSpPr>
            <a:spLocks noGrp="1"/>
          </p:cNvSpPr>
          <p:nvPr>
            <p:ph type="ftr" sz="quarter" idx="12"/>
          </p:nvPr>
        </p:nvSpPr>
        <p:spPr/>
        <p:txBody>
          <a:bodyPr/>
          <a:lstStyle/>
          <a:p>
            <a:r>
              <a:rPr lang="en-US" dirty="0"/>
              <a:t>TRAVELO</a:t>
            </a:r>
            <a:endParaRPr lang="en-US" noProof="0" dirty="0"/>
          </a:p>
        </p:txBody>
      </p:sp>
      <p:sp>
        <p:nvSpPr>
          <p:cNvPr id="4" name="Content Placeholder 3">
            <a:extLst>
              <a:ext uri="{FF2B5EF4-FFF2-40B4-BE49-F238E27FC236}">
                <a16:creationId xmlns:a16="http://schemas.microsoft.com/office/drawing/2014/main" id="{37853076-0396-D7B9-F456-77DC0BB89DB2}"/>
              </a:ext>
            </a:extLst>
          </p:cNvPr>
          <p:cNvSpPr>
            <a:spLocks noGrp="1"/>
          </p:cNvSpPr>
          <p:nvPr>
            <p:ph idx="1"/>
          </p:nvPr>
        </p:nvSpPr>
        <p:spPr/>
        <p:txBody>
          <a:bodyPr>
            <a:normAutofit/>
          </a:bodyPr>
          <a:lstStyle/>
          <a:p>
            <a:pPr>
              <a:lnSpc>
                <a:spcPct val="150000"/>
              </a:lnSpc>
            </a:pPr>
            <a:r>
              <a:rPr lang="en-US" sz="2300" dirty="0">
                <a:latin typeface="Times New Roman" panose="02020603050405020304" pitchFamily="18" charset="0"/>
                <a:cs typeface="Times New Roman" panose="02020603050405020304" pitchFamily="18" charset="0"/>
              </a:rPr>
              <a:t>User  Interface Design: Designing an intuitive and user-friendly interface for travelers and administrators is crucial. </a:t>
            </a:r>
          </a:p>
          <a:p>
            <a:pPr>
              <a:lnSpc>
                <a:spcPct val="150000"/>
              </a:lnSpc>
            </a:pPr>
            <a:r>
              <a:rPr lang="en-US" sz="2300" dirty="0">
                <a:latin typeface="Times New Roman" panose="02020603050405020304" pitchFamily="18" charset="0"/>
                <a:cs typeface="Times New Roman" panose="02020603050405020304" pitchFamily="18" charset="0"/>
              </a:rPr>
              <a:t>User Authentication</a:t>
            </a:r>
          </a:p>
          <a:p>
            <a:pPr>
              <a:lnSpc>
                <a:spcPct val="150000"/>
              </a:lnSpc>
            </a:pPr>
            <a:r>
              <a:rPr lang="en-US" sz="2300" dirty="0">
                <a:latin typeface="Times New Roman" panose="02020603050405020304" pitchFamily="18" charset="0"/>
                <a:cs typeface="Times New Roman" panose="02020603050405020304" pitchFamily="18" charset="0"/>
              </a:rPr>
              <a:t>Validation mechanism</a:t>
            </a:r>
          </a:p>
          <a:p>
            <a:endParaRPr lang="en-IN" dirty="0"/>
          </a:p>
        </p:txBody>
      </p:sp>
      <p:sp>
        <p:nvSpPr>
          <p:cNvPr id="5" name="Title 4">
            <a:extLst>
              <a:ext uri="{FF2B5EF4-FFF2-40B4-BE49-F238E27FC236}">
                <a16:creationId xmlns:a16="http://schemas.microsoft.com/office/drawing/2014/main" id="{C19A44E4-5288-35A5-9D21-4668FEA9D349}"/>
              </a:ext>
            </a:extLst>
          </p:cNvPr>
          <p:cNvSpPr>
            <a:spLocks noGrp="1"/>
          </p:cNvSpPr>
          <p:nvPr>
            <p:ph type="title"/>
          </p:nvPr>
        </p:nvSpPr>
        <p:spPr>
          <a:xfrm>
            <a:off x="838200" y="336844"/>
            <a:ext cx="10515600" cy="1325563"/>
          </a:xfrm>
        </p:spPr>
        <p:txBody>
          <a:bodyPr>
            <a:normAutofit/>
          </a:bodyPr>
          <a:lstStyle/>
          <a:p>
            <a:r>
              <a:rPr lang="en-IN" sz="3600" dirty="0"/>
              <a:t>CHALLENGES</a:t>
            </a:r>
          </a:p>
        </p:txBody>
      </p:sp>
    </p:spTree>
    <p:extLst>
      <p:ext uri="{BB962C8B-B14F-4D97-AF65-F5344CB8AC3E}">
        <p14:creationId xmlns:p14="http://schemas.microsoft.com/office/powerpoint/2010/main" val="383292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7E7921-41F3-70F3-38F5-C49DE2CC2908}"/>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4" name="Title 3">
            <a:extLst>
              <a:ext uri="{FF2B5EF4-FFF2-40B4-BE49-F238E27FC236}">
                <a16:creationId xmlns:a16="http://schemas.microsoft.com/office/drawing/2014/main" id="{FB89C62C-F0BE-06A3-4C1C-0DF3A50D130E}"/>
              </a:ext>
            </a:extLst>
          </p:cNvPr>
          <p:cNvSpPr>
            <a:spLocks noGrp="1"/>
          </p:cNvSpPr>
          <p:nvPr>
            <p:ph type="title"/>
          </p:nvPr>
        </p:nvSpPr>
        <p:spPr>
          <a:xfrm>
            <a:off x="-170468" y="85381"/>
            <a:ext cx="4397028" cy="1113499"/>
          </a:xfrm>
        </p:spPr>
        <p:txBody>
          <a:bodyPr>
            <a:normAutofit/>
          </a:bodyPr>
          <a:lstStyle/>
          <a:p>
            <a:r>
              <a:rPr lang="en-IN" sz="3600" dirty="0"/>
              <a:t>USER LOGIN</a:t>
            </a:r>
          </a:p>
        </p:txBody>
      </p:sp>
      <p:pic>
        <p:nvPicPr>
          <p:cNvPr id="5" name="Picture 4">
            <a:extLst>
              <a:ext uri="{FF2B5EF4-FFF2-40B4-BE49-F238E27FC236}">
                <a16:creationId xmlns:a16="http://schemas.microsoft.com/office/drawing/2014/main" id="{98A08F28-F65D-5740-A419-D64C7ED761D3}"/>
              </a:ext>
            </a:extLst>
          </p:cNvPr>
          <p:cNvPicPr>
            <a:picLocks noChangeAspect="1"/>
          </p:cNvPicPr>
          <p:nvPr/>
        </p:nvPicPr>
        <p:blipFill>
          <a:blip r:embed="rId2"/>
          <a:stretch>
            <a:fillRect/>
          </a:stretch>
        </p:blipFill>
        <p:spPr>
          <a:xfrm>
            <a:off x="707011" y="862106"/>
            <a:ext cx="10869104" cy="5711413"/>
          </a:xfrm>
          <a:prstGeom prst="rect">
            <a:avLst/>
          </a:prstGeom>
        </p:spPr>
      </p:pic>
    </p:spTree>
    <p:extLst>
      <p:ext uri="{BB962C8B-B14F-4D97-AF65-F5344CB8AC3E}">
        <p14:creationId xmlns:p14="http://schemas.microsoft.com/office/powerpoint/2010/main" val="393261175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523</TotalTime>
  <Words>591</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Franklin Gothic Book</vt:lpstr>
      <vt:lpstr>Gill Sans MT</vt:lpstr>
      <vt:lpstr>Times New Roman</vt:lpstr>
      <vt:lpstr>Wingdings</vt:lpstr>
      <vt:lpstr>Office Theme</vt:lpstr>
      <vt:lpstr>TRAVELO</vt:lpstr>
      <vt:lpstr>ABSTRACT</vt:lpstr>
      <vt:lpstr>REQUIRMENTS</vt:lpstr>
      <vt:lpstr>Features and highlight</vt:lpstr>
      <vt:lpstr>FEATURES AND HIGHLIGHTS..</vt:lpstr>
      <vt:lpstr>TECHNICAL ASPECTS</vt:lpstr>
      <vt:lpstr>CLASS DIAGRAM</vt:lpstr>
      <vt:lpstr>CHALLENGES</vt:lpstr>
      <vt:lpstr>USER LOGIN</vt:lpstr>
      <vt:lpstr>HOME PAGE</vt:lpstr>
      <vt:lpstr>BOOKING</vt:lpstr>
      <vt:lpstr>REVIEW </vt:lpstr>
      <vt:lpstr>ADMIN</vt:lpstr>
      <vt:lpstr>PACKAGE </vt:lpstr>
      <vt:lpstr>BLOG </vt:lpstr>
      <vt:lpstr>Future enhancement</vt:lpstr>
      <vt:lpstr>CONCLUSION</vt:lpstr>
      <vt:lpstr>REFRENCES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TRAVELO</dc:title>
  <dc:creator>gourikrishna3924@gmail.com</dc:creator>
  <cp:lastModifiedBy>gourikrishna3924@gmail.com</cp:lastModifiedBy>
  <cp:revision>12</cp:revision>
  <dcterms:created xsi:type="dcterms:W3CDTF">2023-05-31T12:03:49Z</dcterms:created>
  <dcterms:modified xsi:type="dcterms:W3CDTF">2023-06-01T07:21:36Z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